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13.png" ContentType="image/png"/>
  <Override PartName="/ppt/media/image50.png" ContentType="image/png"/>
  <Override PartName="/ppt/media/image40.png" ContentType="image/png"/>
  <Override PartName="/ppt/media/image4.png" ContentType="image/png"/>
  <Override PartName="/ppt/media/image34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11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E1F25B8F-CDB9-43F6-86A1-1872FB342823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0160" cy="360504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480" cy="420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0"/>
          </p:nvPr>
        </p:nvSpPr>
        <p:spPr>
          <a:xfrm>
            <a:off x="4281480" y="10155240"/>
            <a:ext cx="327384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36A85F9-3D1C-4553-A1EE-61CB971698B2}" type="slidenum">
              <a: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CC7251C-90FC-4E72-A688-B4B87D31F52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A09E19-2842-4AEC-BDA1-B2991C5DDD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3B8719-D2D2-418F-B967-BD5102BF113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3A8509-80E8-46EE-8FF3-4EB49F81F07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B22B7DA-067B-44C0-AF7F-58734DBC027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5986797-65F8-4710-B0EA-842D7348915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409708-3897-4016-A44C-86C7D77E84A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E45720-C3FA-4C63-8C8A-B818D4D1873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7A4D722-C743-452B-8151-8688346CB3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3D177A-852D-4B59-837F-594887F56D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1C3826-E13D-4CB0-A32B-225F89668E1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E6944E-EB9F-4F57-8AB4-1C98CF13025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977C224-B200-4A92-9A10-FD187A4942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72D95B2-94AE-41FC-A584-C463D9FB20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A4D3F3-0D2F-4C28-85BF-DC3E88EEFC1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E00881-461D-4433-9DC8-93C028C2529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05E0CB4-B394-4778-80AF-17299FC1398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919F5D-BA61-4894-8D2A-FED94B7293D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406340-3D2F-41C6-BB89-0B025B4396A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B0CA0B-7EE7-44CF-AB4A-428EEAD53F3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7EE69A-34FF-4A01-8FCA-D16A253A784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41386D-9C0A-4829-AE70-6EB477FB50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4E7F94-9032-4317-9039-C64D4DE787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B4D272-632A-40C0-AEBA-3A47CD08FC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4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D535D70-8261-4262-B1ED-A8A9BA1BE304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</a:t>
            </a:r>
            <a:r>
              <a:rPr b="0" lang="en-GB" sz="4400" spc="-1" strike="noStrike">
                <a:latin typeface="Arial"/>
              </a:rPr>
              <a:t>edit the title </a:t>
            </a:r>
            <a:r>
              <a:rPr b="0" lang="en-GB" sz="4400" spc="-1" strike="noStrike">
                <a:latin typeface="Arial"/>
              </a:rPr>
              <a:t>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4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3BBEC9E-5295-4011-ABB1-ED71833E7D2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slideLayout" Target="../slideLayouts/slideLayout13.xml"/><Relationship Id="rId1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59" descr=""/>
          <p:cNvPicPr/>
          <p:nvPr/>
        </p:nvPicPr>
        <p:blipFill>
          <a:blip r:embed="rId1"/>
          <a:stretch/>
        </p:blipFill>
        <p:spPr>
          <a:xfrm>
            <a:off x="8676000" y="720000"/>
            <a:ext cx="3279600" cy="269676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60" descr=""/>
          <p:cNvPicPr/>
          <p:nvPr/>
        </p:nvPicPr>
        <p:blipFill>
          <a:blip r:embed="rId2"/>
          <a:stretch/>
        </p:blipFill>
        <p:spPr>
          <a:xfrm>
            <a:off x="1404000" y="720000"/>
            <a:ext cx="3236760" cy="266148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61" descr=""/>
          <p:cNvPicPr/>
          <p:nvPr/>
        </p:nvPicPr>
        <p:blipFill>
          <a:blip r:embed="rId3"/>
          <a:stretch/>
        </p:blipFill>
        <p:spPr>
          <a:xfrm>
            <a:off x="5148000" y="723960"/>
            <a:ext cx="3274920" cy="269280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62"/>
          <p:cNvSpPr/>
          <p:nvPr/>
        </p:nvSpPr>
        <p:spPr>
          <a:xfrm>
            <a:off x="2052000" y="34272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2" name="Rectangle 63"/>
          <p:cNvSpPr/>
          <p:nvPr/>
        </p:nvSpPr>
        <p:spPr>
          <a:xfrm>
            <a:off x="5760000" y="36000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3" name="Rectangle 64"/>
          <p:cNvSpPr/>
          <p:nvPr/>
        </p:nvSpPr>
        <p:spPr>
          <a:xfrm>
            <a:off x="9216000" y="36000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4" name="Picture 65" descr=""/>
          <p:cNvPicPr/>
          <p:nvPr/>
        </p:nvPicPr>
        <p:blipFill>
          <a:blip r:embed="rId4"/>
          <a:stretch/>
        </p:blipFill>
        <p:spPr>
          <a:xfrm>
            <a:off x="1396800" y="3996000"/>
            <a:ext cx="3279960" cy="2696760"/>
          </a:xfrm>
          <a:prstGeom prst="rect">
            <a:avLst/>
          </a:prstGeom>
          <a:ln w="0">
            <a:noFill/>
          </a:ln>
        </p:spPr>
      </p:pic>
      <p:sp>
        <p:nvSpPr>
          <p:cNvPr id="95" name="Rectangle 66"/>
          <p:cNvSpPr/>
          <p:nvPr/>
        </p:nvSpPr>
        <p:spPr>
          <a:xfrm>
            <a:off x="180000" y="180000"/>
            <a:ext cx="143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6" name="Rectangle 67"/>
          <p:cNvSpPr/>
          <p:nvPr/>
        </p:nvSpPr>
        <p:spPr>
          <a:xfrm>
            <a:off x="180000" y="3617280"/>
            <a:ext cx="143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97" name="Picture 68" descr=""/>
          <p:cNvPicPr/>
          <p:nvPr/>
        </p:nvPicPr>
        <p:blipFill>
          <a:blip r:embed="rId5"/>
          <a:stretch/>
        </p:blipFill>
        <p:spPr>
          <a:xfrm>
            <a:off x="5177160" y="4032000"/>
            <a:ext cx="3279600" cy="269676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69" descr=""/>
          <p:cNvPicPr/>
          <p:nvPr/>
        </p:nvPicPr>
        <p:blipFill>
          <a:blip r:embed="rId6"/>
          <a:stretch/>
        </p:blipFill>
        <p:spPr>
          <a:xfrm>
            <a:off x="8640000" y="4044240"/>
            <a:ext cx="3274920" cy="269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rcRect l="14185" t="0" r="14866" b="0"/>
          <a:stretch/>
        </p:blipFill>
        <p:spPr>
          <a:xfrm>
            <a:off x="6660360" y="720000"/>
            <a:ext cx="5399280" cy="428112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rcRect l="11547" t="0" r="11060" b="0"/>
          <a:stretch/>
        </p:blipFill>
        <p:spPr>
          <a:xfrm>
            <a:off x="540000" y="900000"/>
            <a:ext cx="5155920" cy="39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2340000" y="1080000"/>
            <a:ext cx="8279640" cy="465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0"/>
          <p:cNvSpPr/>
          <p:nvPr/>
        </p:nvSpPr>
        <p:spPr>
          <a:xfrm>
            <a:off x="2052000" y="34272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" name="Rectangle 71"/>
          <p:cNvSpPr/>
          <p:nvPr/>
        </p:nvSpPr>
        <p:spPr>
          <a:xfrm>
            <a:off x="5760000" y="36000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1" name="Rectangle 72"/>
          <p:cNvSpPr/>
          <p:nvPr/>
        </p:nvSpPr>
        <p:spPr>
          <a:xfrm>
            <a:off x="9216000" y="36000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" name="Rectangle 73"/>
          <p:cNvSpPr/>
          <p:nvPr/>
        </p:nvSpPr>
        <p:spPr>
          <a:xfrm>
            <a:off x="180000" y="180000"/>
            <a:ext cx="161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03" name="Rectangle 74"/>
          <p:cNvSpPr/>
          <p:nvPr/>
        </p:nvSpPr>
        <p:spPr>
          <a:xfrm>
            <a:off x="180000" y="3617280"/>
            <a:ext cx="161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04" name="Picture 75" descr=""/>
          <p:cNvPicPr/>
          <p:nvPr/>
        </p:nvPicPr>
        <p:blipFill>
          <a:blip r:embed="rId1"/>
          <a:stretch/>
        </p:blipFill>
        <p:spPr>
          <a:xfrm>
            <a:off x="1620000" y="720000"/>
            <a:ext cx="3279600" cy="269676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76" descr=""/>
          <p:cNvPicPr/>
          <p:nvPr/>
        </p:nvPicPr>
        <p:blipFill>
          <a:blip r:embed="rId2"/>
          <a:stretch/>
        </p:blipFill>
        <p:spPr>
          <a:xfrm>
            <a:off x="5181840" y="720000"/>
            <a:ext cx="3279600" cy="269676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77" descr=""/>
          <p:cNvPicPr/>
          <p:nvPr/>
        </p:nvPicPr>
        <p:blipFill>
          <a:blip r:embed="rId3"/>
          <a:stretch/>
        </p:blipFill>
        <p:spPr>
          <a:xfrm>
            <a:off x="8609400" y="730080"/>
            <a:ext cx="3267360" cy="268668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78" descr=""/>
          <p:cNvPicPr/>
          <p:nvPr/>
        </p:nvPicPr>
        <p:blipFill>
          <a:blip r:embed="rId4"/>
          <a:stretch/>
        </p:blipFill>
        <p:spPr>
          <a:xfrm>
            <a:off x="1577160" y="3960000"/>
            <a:ext cx="3279600" cy="269676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79" descr=""/>
          <p:cNvPicPr/>
          <p:nvPr/>
        </p:nvPicPr>
        <p:blipFill>
          <a:blip r:embed="rId5"/>
          <a:stretch/>
        </p:blipFill>
        <p:spPr>
          <a:xfrm>
            <a:off x="5181840" y="3960000"/>
            <a:ext cx="3274920" cy="269280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80" descr=""/>
          <p:cNvPicPr/>
          <p:nvPr/>
        </p:nvPicPr>
        <p:blipFill>
          <a:blip r:embed="rId6"/>
          <a:stretch/>
        </p:blipFill>
        <p:spPr>
          <a:xfrm>
            <a:off x="8460360" y="4140000"/>
            <a:ext cx="3416760" cy="269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rcRect l="0" t="0" r="7137" b="0"/>
          <a:stretch/>
        </p:blipFill>
        <p:spPr>
          <a:xfrm>
            <a:off x="3096000" y="972000"/>
            <a:ext cx="3005640" cy="266148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5" descr=""/>
          <p:cNvPicPr/>
          <p:nvPr/>
        </p:nvPicPr>
        <p:blipFill>
          <a:blip r:embed="rId2"/>
          <a:srcRect l="0" t="0" r="7326" b="0"/>
          <a:stretch/>
        </p:blipFill>
        <p:spPr>
          <a:xfrm>
            <a:off x="3151080" y="3895920"/>
            <a:ext cx="3039480" cy="269676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6" descr=""/>
          <p:cNvPicPr/>
          <p:nvPr/>
        </p:nvPicPr>
        <p:blipFill>
          <a:blip r:embed="rId3"/>
          <a:srcRect l="0" t="0" r="7305" b="0"/>
          <a:stretch/>
        </p:blipFill>
        <p:spPr>
          <a:xfrm>
            <a:off x="6104520" y="972000"/>
            <a:ext cx="3039480" cy="269676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7" descr=""/>
          <p:cNvPicPr/>
          <p:nvPr/>
        </p:nvPicPr>
        <p:blipFill>
          <a:blip r:embed="rId4"/>
          <a:srcRect l="0" t="0" r="7305" b="0"/>
          <a:stretch/>
        </p:blipFill>
        <p:spPr>
          <a:xfrm>
            <a:off x="6104520" y="3905280"/>
            <a:ext cx="3039480" cy="269676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8" descr=""/>
          <p:cNvPicPr/>
          <p:nvPr/>
        </p:nvPicPr>
        <p:blipFill>
          <a:blip r:embed="rId5"/>
          <a:srcRect l="76962" t="24854" r="0" b="47232"/>
          <a:stretch/>
        </p:blipFill>
        <p:spPr>
          <a:xfrm>
            <a:off x="9057600" y="3174840"/>
            <a:ext cx="762840" cy="77508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9"/>
          <p:cNvSpPr/>
          <p:nvPr/>
        </p:nvSpPr>
        <p:spPr>
          <a:xfrm>
            <a:off x="3263040" y="62028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Rectangle 10"/>
          <p:cNvSpPr/>
          <p:nvPr/>
        </p:nvSpPr>
        <p:spPr>
          <a:xfrm>
            <a:off x="6271200" y="66816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7" name="Rectangle 11"/>
          <p:cNvSpPr/>
          <p:nvPr/>
        </p:nvSpPr>
        <p:spPr>
          <a:xfrm>
            <a:off x="3212640" y="357912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8" name="Rectangle 12"/>
          <p:cNvSpPr/>
          <p:nvPr/>
        </p:nvSpPr>
        <p:spPr>
          <a:xfrm>
            <a:off x="6262920" y="357912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40000" y="83520"/>
            <a:ext cx="15015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824280" y="83520"/>
            <a:ext cx="18615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 rot="16200000">
            <a:off x="-437760" y="1901880"/>
            <a:ext cx="15015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40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2" name="Rectangle 121"/>
          <p:cNvSpPr/>
          <p:nvPr/>
        </p:nvSpPr>
        <p:spPr>
          <a:xfrm rot="16200000">
            <a:off x="-521280" y="4961880"/>
            <a:ext cx="15015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95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23" name="Picture 122" descr=""/>
          <p:cNvPicPr/>
          <p:nvPr/>
        </p:nvPicPr>
        <p:blipFill>
          <a:blip r:embed="rId6"/>
          <a:srcRect l="34751" t="0" r="0" b="0"/>
          <a:stretch/>
        </p:blipFill>
        <p:spPr>
          <a:xfrm>
            <a:off x="10280160" y="936360"/>
            <a:ext cx="912600" cy="91260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23" descr=""/>
          <p:cNvPicPr/>
          <p:nvPr/>
        </p:nvPicPr>
        <p:blipFill>
          <a:blip r:embed="rId7"/>
          <a:srcRect l="39014" t="0" r="0" b="0"/>
          <a:stretch/>
        </p:blipFill>
        <p:spPr>
          <a:xfrm>
            <a:off x="10222200" y="3910320"/>
            <a:ext cx="1008360" cy="91260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4" descr=""/>
          <p:cNvPicPr/>
          <p:nvPr/>
        </p:nvPicPr>
        <p:blipFill>
          <a:blip r:embed="rId8"/>
          <a:stretch/>
        </p:blipFill>
        <p:spPr>
          <a:xfrm>
            <a:off x="836640" y="900000"/>
            <a:ext cx="1681560" cy="106812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25" descr=""/>
          <p:cNvPicPr/>
          <p:nvPr/>
        </p:nvPicPr>
        <p:blipFill>
          <a:blip r:embed="rId9"/>
          <a:srcRect l="42288" t="0" r="0" b="0"/>
          <a:stretch/>
        </p:blipFill>
        <p:spPr>
          <a:xfrm>
            <a:off x="1455480" y="3938760"/>
            <a:ext cx="1001520" cy="91260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26" descr=""/>
          <p:cNvPicPr/>
          <p:nvPr/>
        </p:nvPicPr>
        <p:blipFill>
          <a:blip r:embed="rId10"/>
          <a:srcRect l="42991" t="0" r="0" b="0"/>
          <a:stretch/>
        </p:blipFill>
        <p:spPr>
          <a:xfrm>
            <a:off x="1413000" y="4731120"/>
            <a:ext cx="1041480" cy="91260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27" descr=""/>
          <p:cNvPicPr/>
          <p:nvPr/>
        </p:nvPicPr>
        <p:blipFill>
          <a:blip r:embed="rId11"/>
          <a:srcRect l="43568" t="0" r="0" b="0"/>
          <a:stretch/>
        </p:blipFill>
        <p:spPr>
          <a:xfrm>
            <a:off x="10146600" y="4788000"/>
            <a:ext cx="1111680" cy="91260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128" descr=""/>
          <p:cNvPicPr/>
          <p:nvPr/>
        </p:nvPicPr>
        <p:blipFill>
          <a:blip r:embed="rId12"/>
          <a:srcRect l="47377" t="0" r="0" b="0"/>
          <a:stretch/>
        </p:blipFill>
        <p:spPr>
          <a:xfrm>
            <a:off x="10293480" y="1763280"/>
            <a:ext cx="912600" cy="91260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129" descr=""/>
          <p:cNvPicPr/>
          <p:nvPr/>
        </p:nvPicPr>
        <p:blipFill>
          <a:blip r:embed="rId13"/>
          <a:stretch/>
        </p:blipFill>
        <p:spPr>
          <a:xfrm>
            <a:off x="828000" y="1810080"/>
            <a:ext cx="1681200" cy="88812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130" descr=""/>
          <p:cNvPicPr/>
          <p:nvPr/>
        </p:nvPicPr>
        <p:blipFill>
          <a:blip r:embed="rId14"/>
          <a:stretch/>
        </p:blipFill>
        <p:spPr>
          <a:xfrm>
            <a:off x="540000" y="2700000"/>
            <a:ext cx="1978200" cy="89820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131" descr=""/>
          <p:cNvPicPr/>
          <p:nvPr/>
        </p:nvPicPr>
        <p:blipFill>
          <a:blip r:embed="rId15"/>
          <a:srcRect l="48870" t="0" r="0" b="0"/>
          <a:stretch/>
        </p:blipFill>
        <p:spPr>
          <a:xfrm>
            <a:off x="10186560" y="2582280"/>
            <a:ext cx="1006200" cy="91260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2" descr=""/>
          <p:cNvPicPr/>
          <p:nvPr/>
        </p:nvPicPr>
        <p:blipFill>
          <a:blip r:embed="rId16"/>
          <a:srcRect l="50089" t="0" r="0" b="0"/>
          <a:stretch/>
        </p:blipFill>
        <p:spPr>
          <a:xfrm>
            <a:off x="10146600" y="5665680"/>
            <a:ext cx="1111680" cy="91260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 descr=""/>
          <p:cNvPicPr/>
          <p:nvPr/>
        </p:nvPicPr>
        <p:blipFill>
          <a:blip r:embed="rId17"/>
          <a:srcRect l="50431" t="0" r="0" b="0"/>
          <a:stretch/>
        </p:blipFill>
        <p:spPr>
          <a:xfrm>
            <a:off x="1451520" y="5540040"/>
            <a:ext cx="1021320" cy="91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 descr=""/>
          <p:cNvPicPr/>
          <p:nvPr/>
        </p:nvPicPr>
        <p:blipFill>
          <a:blip r:embed="rId1"/>
          <a:stretch/>
        </p:blipFill>
        <p:spPr>
          <a:xfrm>
            <a:off x="1080000" y="720000"/>
            <a:ext cx="2441520" cy="543348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35" descr=""/>
          <p:cNvPicPr/>
          <p:nvPr/>
        </p:nvPicPr>
        <p:blipFill>
          <a:blip r:embed="rId2"/>
          <a:stretch/>
        </p:blipFill>
        <p:spPr>
          <a:xfrm>
            <a:off x="4572000" y="720000"/>
            <a:ext cx="2517480" cy="543348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136" descr=""/>
          <p:cNvPicPr/>
          <p:nvPr/>
        </p:nvPicPr>
        <p:blipFill>
          <a:blip r:embed="rId3"/>
          <a:stretch/>
        </p:blipFill>
        <p:spPr>
          <a:xfrm>
            <a:off x="8064000" y="720000"/>
            <a:ext cx="2697480" cy="546804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137" descr=""/>
          <p:cNvPicPr/>
          <p:nvPr/>
        </p:nvPicPr>
        <p:blipFill>
          <a:blip r:embed="rId4"/>
          <a:srcRect l="61867" t="50948" r="1620" b="41879"/>
          <a:stretch/>
        </p:blipFill>
        <p:spPr>
          <a:xfrm>
            <a:off x="6048000" y="6336360"/>
            <a:ext cx="1796400" cy="46476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138" descr=""/>
          <p:cNvPicPr/>
          <p:nvPr/>
        </p:nvPicPr>
        <p:blipFill>
          <a:blip r:embed="rId5"/>
          <a:srcRect l="61867" t="43796" r="1620" b="49179"/>
          <a:stretch/>
        </p:blipFill>
        <p:spPr>
          <a:xfrm>
            <a:off x="4068360" y="6228360"/>
            <a:ext cx="1796400" cy="39276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"/>
          <p:cNvSpPr/>
          <p:nvPr/>
        </p:nvSpPr>
        <p:spPr>
          <a:xfrm>
            <a:off x="181080" y="180000"/>
            <a:ext cx="305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 Sequence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4140000" y="4608000"/>
            <a:ext cx="3420000" cy="223416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tretch/>
        </p:blipFill>
        <p:spPr>
          <a:xfrm>
            <a:off x="4140000" y="2301840"/>
            <a:ext cx="3420000" cy="223416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4140000" y="67680"/>
            <a:ext cx="3420000" cy="2234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7680" cy="614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" descr=""/>
          <p:cNvPicPr/>
          <p:nvPr/>
        </p:nvPicPr>
        <p:blipFill>
          <a:blip r:embed="rId1"/>
          <a:stretch/>
        </p:blipFill>
        <p:spPr>
          <a:xfrm>
            <a:off x="2520000" y="360000"/>
            <a:ext cx="7264440" cy="621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4" descr=""/>
          <p:cNvPicPr/>
          <p:nvPr/>
        </p:nvPicPr>
        <p:blipFill>
          <a:blip r:embed="rId1"/>
          <a:stretch/>
        </p:blipFill>
        <p:spPr>
          <a:xfrm>
            <a:off x="8784000" y="648000"/>
            <a:ext cx="2949840" cy="381384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145"/>
          <p:cNvSpPr/>
          <p:nvPr/>
        </p:nvSpPr>
        <p:spPr>
          <a:xfrm>
            <a:off x="0" y="-65880"/>
            <a:ext cx="37778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8" name="Rectangle 3"/>
          <p:cNvSpPr/>
          <p:nvPr/>
        </p:nvSpPr>
        <p:spPr>
          <a:xfrm>
            <a:off x="1459800" y="36000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9" name="Rectangle 4"/>
          <p:cNvSpPr/>
          <p:nvPr/>
        </p:nvSpPr>
        <p:spPr>
          <a:xfrm>
            <a:off x="4519800" y="36000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0" name="Rectangle 5"/>
          <p:cNvSpPr/>
          <p:nvPr/>
        </p:nvSpPr>
        <p:spPr>
          <a:xfrm>
            <a:off x="9379800" y="33228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1" name="Rectangle 1"/>
          <p:cNvSpPr/>
          <p:nvPr/>
        </p:nvSpPr>
        <p:spPr>
          <a:xfrm>
            <a:off x="3780000" y="450000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rcRect l="0" t="22248" r="0" b="18331"/>
          <a:stretch/>
        </p:blipFill>
        <p:spPr>
          <a:xfrm>
            <a:off x="4149000" y="5040000"/>
            <a:ext cx="6289920" cy="165456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1490760" y="638640"/>
            <a:ext cx="2108160" cy="404028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rcRect l="0" t="0" r="22489" b="0"/>
          <a:stretch/>
        </p:blipFill>
        <p:spPr>
          <a:xfrm>
            <a:off x="4500000" y="720000"/>
            <a:ext cx="3418920" cy="37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1" descr=""/>
          <p:cNvPicPr/>
          <p:nvPr/>
        </p:nvPicPr>
        <p:blipFill>
          <a:blip r:embed="rId1"/>
          <a:srcRect l="0" t="0" r="0" b="8812"/>
          <a:stretch/>
        </p:blipFill>
        <p:spPr>
          <a:xfrm>
            <a:off x="7892280" y="3852000"/>
            <a:ext cx="1739520" cy="302148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152" descr=""/>
          <p:cNvPicPr/>
          <p:nvPr/>
        </p:nvPicPr>
        <p:blipFill>
          <a:blip r:embed="rId2"/>
          <a:srcRect l="0" t="0" r="0" b="4647"/>
          <a:stretch/>
        </p:blipFill>
        <p:spPr>
          <a:xfrm>
            <a:off x="2052000" y="3888000"/>
            <a:ext cx="5501160" cy="287748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153" descr=""/>
          <p:cNvPicPr/>
          <p:nvPr/>
        </p:nvPicPr>
        <p:blipFill>
          <a:blip r:embed="rId3"/>
          <a:srcRect l="14181" t="0" r="14927" b="0"/>
          <a:stretch/>
        </p:blipFill>
        <p:spPr>
          <a:xfrm>
            <a:off x="6486840" y="73440"/>
            <a:ext cx="4737600" cy="366840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154" descr=""/>
          <p:cNvPicPr/>
          <p:nvPr/>
        </p:nvPicPr>
        <p:blipFill>
          <a:blip r:embed="rId4"/>
          <a:stretch/>
        </p:blipFill>
        <p:spPr>
          <a:xfrm>
            <a:off x="406440" y="108000"/>
            <a:ext cx="5603400" cy="3583800"/>
          </a:xfrm>
          <a:prstGeom prst="rect">
            <a:avLst/>
          </a:prstGeom>
          <a:ln w="0">
            <a:noFill/>
          </a:ln>
        </p:spPr>
      </p:pic>
      <p:sp>
        <p:nvSpPr>
          <p:cNvPr id="159" name="TextBox 1"/>
          <p:cNvSpPr/>
          <p:nvPr/>
        </p:nvSpPr>
        <p:spPr>
          <a:xfrm>
            <a:off x="2905560" y="4526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0" name="TextBox 6"/>
          <p:cNvSpPr/>
          <p:nvPr/>
        </p:nvSpPr>
        <p:spPr>
          <a:xfrm>
            <a:off x="5859000" y="4526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1" name="Straight Connector 4"/>
          <p:cNvSpPr/>
          <p:nvPr/>
        </p:nvSpPr>
        <p:spPr>
          <a:xfrm>
            <a:off x="2618280" y="4632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Straight Connector 10"/>
          <p:cNvSpPr/>
          <p:nvPr/>
        </p:nvSpPr>
        <p:spPr>
          <a:xfrm>
            <a:off x="5198040" y="4895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Right Bracket 7"/>
          <p:cNvSpPr/>
          <p:nvPr/>
        </p:nvSpPr>
        <p:spPr>
          <a:xfrm>
            <a:off x="11152800" y="1371600"/>
            <a:ext cx="43920" cy="33084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Right Bracket 13"/>
          <p:cNvSpPr/>
          <p:nvPr/>
        </p:nvSpPr>
        <p:spPr>
          <a:xfrm>
            <a:off x="11152800" y="1759680"/>
            <a:ext cx="43920" cy="54684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Box 14"/>
          <p:cNvSpPr/>
          <p:nvPr/>
        </p:nvSpPr>
        <p:spPr>
          <a:xfrm>
            <a:off x="11202840" y="1368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6" name="TextBox 15"/>
          <p:cNvSpPr/>
          <p:nvPr/>
        </p:nvSpPr>
        <p:spPr>
          <a:xfrm>
            <a:off x="11216880" y="1811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" name="Rectangle 3"/>
          <p:cNvSpPr/>
          <p:nvPr/>
        </p:nvSpPr>
        <p:spPr>
          <a:xfrm>
            <a:off x="420840" y="51228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8" name="Rectangle 3"/>
          <p:cNvSpPr/>
          <p:nvPr/>
        </p:nvSpPr>
        <p:spPr>
          <a:xfrm>
            <a:off x="6211800" y="51228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9" name="Rectangle 3"/>
          <p:cNvSpPr/>
          <p:nvPr/>
        </p:nvSpPr>
        <p:spPr>
          <a:xfrm>
            <a:off x="2097000" y="383760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0" name="Rectangle 3"/>
          <p:cNvSpPr/>
          <p:nvPr/>
        </p:nvSpPr>
        <p:spPr>
          <a:xfrm>
            <a:off x="7777440" y="383760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5653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2023-11-15T17:12:54Z</dcterms:modified>
  <cp:revision>176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